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71" autoAdjust="0"/>
    <p:restoredTop sz="94660"/>
  </p:normalViewPr>
  <p:slideViewPr>
    <p:cSldViewPr snapToGrid="0">
      <p:cViewPr varScale="1">
        <p:scale>
          <a:sx n="41" d="100"/>
          <a:sy n="41" d="100"/>
        </p:scale>
        <p:origin x="60" y="7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4405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78476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968704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DD625F6C-0FDC-4A47-A46A-1E5CC9AFD22D}" type="datetime1">
              <a:rPr lang="en-US" altLang="en-US"/>
              <a:pPr/>
              <a:t>8/1/2017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FE59AF-A377-4027-A286-FE16331E498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925793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12555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84720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5529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8709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3459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541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4417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50310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7D1650-D876-4EB0-B48C-18733D904527}" type="datetimeFigureOut">
              <a:rPr lang="en-US" smtClean="0"/>
              <a:t>8/1/2017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6317F5-4DDC-46FE-8BE9-E70FF110A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7137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2592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24579" name="Text Placeholder 2"/>
          <p:cNvSpPr>
            <a:spLocks noGrp="1"/>
          </p:cNvSpPr>
          <p:nvPr>
            <p:ph type="body" idx="1"/>
          </p:nvPr>
        </p:nvSpPr>
        <p:spPr>
          <a:xfrm>
            <a:off x="1981200" y="1600201"/>
            <a:ext cx="79248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Other organisms reproduce through </a:t>
            </a:r>
            <a:r>
              <a:rPr lang="en-US" altLang="en-US" b="1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asexual reproduction, </a:t>
            </a:r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in which a single organism produces offspring identical to itself.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Beautiful blossoms are part of an apple tree’s cycle of sexual reproduction.</a:t>
            </a:r>
          </a:p>
        </p:txBody>
      </p:sp>
    </p:spTree>
    <p:extLst>
      <p:ext uri="{BB962C8B-B14F-4D97-AF65-F5344CB8AC3E}">
        <p14:creationId xmlns:p14="http://schemas.microsoft.com/office/powerpoint/2010/main" val="23285617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25603" name="Text Placeholder 2"/>
          <p:cNvSpPr>
            <a:spLocks noGrp="1"/>
          </p:cNvSpPr>
          <p:nvPr>
            <p:ph type="body" idx="1"/>
          </p:nvPr>
        </p:nvSpPr>
        <p:spPr>
          <a:xfrm>
            <a:off x="1981200" y="1600201"/>
            <a:ext cx="76962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Living things maintain a relatively stable internal environment, even when external conditions change dramatically.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All living organisms expend energy to keep conditions inside their cells within certain limits. This conditionprocess is called </a:t>
            </a:r>
            <a:r>
              <a:rPr lang="en-US" altLang="en-US" b="1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homeostasis.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For example, specialized cells help leaves regulate gases that enter and leave the plant. </a:t>
            </a:r>
          </a:p>
        </p:txBody>
      </p:sp>
    </p:spTree>
    <p:extLst>
      <p:ext uri="{BB962C8B-B14F-4D97-AF65-F5344CB8AC3E}">
        <p14:creationId xmlns:p14="http://schemas.microsoft.com/office/powerpoint/2010/main" val="381581214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26627" name="Text Placeholder 2"/>
          <p:cNvSpPr>
            <a:spLocks noGrp="1"/>
          </p:cNvSpPr>
          <p:nvPr>
            <p:ph type="body" idx="1"/>
          </p:nvPr>
        </p:nvSpPr>
        <p:spPr>
          <a:xfrm>
            <a:off x="1981200" y="1600201"/>
            <a:ext cx="77724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Living things obtain and use material and energy to grow, develop, and reproduce.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The combination of chemical reactions through which an organism builds up or breaks down materials is called </a:t>
            </a:r>
            <a:r>
              <a:rPr lang="en-US" altLang="en-US" b="1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metabolism.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For example, leaves obtain energy from the sun and gases from the air. These materials then take part in various metabolic reactions within the leaves.</a:t>
            </a:r>
          </a:p>
        </p:txBody>
      </p:sp>
    </p:spTree>
    <p:extLst>
      <p:ext uri="{BB962C8B-B14F-4D97-AF65-F5344CB8AC3E}">
        <p14:creationId xmlns:p14="http://schemas.microsoft.com/office/powerpoint/2010/main" val="284821963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  <a:endParaRPr lang="en-US" altLang="en-US" b="1" smtClean="0">
              <a:solidFill>
                <a:srgbClr val="3366FF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</p:txBody>
      </p:sp>
      <p:sp>
        <p:nvSpPr>
          <p:cNvPr id="27651" name="Text Placeholder 2"/>
          <p:cNvSpPr>
            <a:spLocks noGrp="1"/>
          </p:cNvSpPr>
          <p:nvPr>
            <p:ph type="body" idx="1"/>
          </p:nvPr>
        </p:nvSpPr>
        <p:spPr>
          <a:xfrm>
            <a:off x="1981200" y="1600201"/>
            <a:ext cx="79248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Living things are made up of one or more cells—the smallest units considered fully alive.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Cells can grow, respond to their surroundings, and reproduce.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Despite their small size, cells are complex and highly organized.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For example, a single branch of a tree contains millions of cells. </a:t>
            </a:r>
          </a:p>
        </p:txBody>
      </p:sp>
    </p:spTree>
    <p:extLst>
      <p:ext uri="{BB962C8B-B14F-4D97-AF65-F5344CB8AC3E}">
        <p14:creationId xmlns:p14="http://schemas.microsoft.com/office/powerpoint/2010/main" val="97237749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28675" name="Text Placeholder 2"/>
          <p:cNvSpPr>
            <a:spLocks noGrp="1"/>
          </p:cNvSpPr>
          <p:nvPr>
            <p:ph type="body" idx="1"/>
          </p:nvPr>
        </p:nvSpPr>
        <p:spPr>
          <a:xfrm>
            <a:off x="1981200" y="1600201"/>
            <a:ext cx="80772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Over generations, groups of organisms evolve, or change over time.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Evolutionary change links all forms of life to a common origin more than 3.5 billion years ago.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</a:t>
            </a:r>
            <a:endParaRPr lang="en-US" altLang="en-US" i="1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454317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29699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Evidence of this shared history is found in all aspects of living and fossil organisms, from physical features to structures of proteins to sequences of information in DNA.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For example, signs of one of the first land plants, Cooksonia, are preserved in rock over  400 million years old.</a:t>
            </a:r>
          </a:p>
        </p:txBody>
      </p:sp>
    </p:spTree>
    <p:extLst>
      <p:ext uri="{BB962C8B-B14F-4D97-AF65-F5344CB8AC3E}">
        <p14:creationId xmlns:p14="http://schemas.microsoft.com/office/powerpoint/2010/main" val="39696197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Big Ideas in Biology</a:t>
            </a:r>
          </a:p>
        </p:txBody>
      </p:sp>
      <p:sp>
        <p:nvSpPr>
          <p:cNvPr id="3072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What are the central themes of biology?</a:t>
            </a:r>
          </a:p>
        </p:txBody>
      </p:sp>
      <p:pic>
        <p:nvPicPr>
          <p:cNvPr id="30724" name="Picture 3" descr="key-icon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28800" y="1676400"/>
            <a:ext cx="419100" cy="266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6060816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16387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What characteristics do all living things share?</a:t>
            </a:r>
          </a:p>
        </p:txBody>
      </p:sp>
      <p:pic>
        <p:nvPicPr>
          <p:cNvPr id="16388" name="Picture 3" descr="key-icon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28800" y="1676400"/>
            <a:ext cx="419100" cy="266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9631033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17411" name="Text Placeholder 2"/>
          <p:cNvSpPr>
            <a:spLocks noGrp="1"/>
          </p:cNvSpPr>
          <p:nvPr>
            <p:ph type="body" idx="1"/>
          </p:nvPr>
        </p:nvSpPr>
        <p:spPr>
          <a:xfrm>
            <a:off x="1676400" y="1600201"/>
            <a:ext cx="85344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What characteristics do all living things share?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Living things are made up of basic units called cells, are based on a universal genetic code, obtain and use materials and energy, grow and develop, reproduce, respond to their environment, maintain a stable internal environment, and change over time.</a:t>
            </a:r>
          </a:p>
        </p:txBody>
      </p:sp>
      <p:pic>
        <p:nvPicPr>
          <p:cNvPr id="17412" name="Picture 3" descr="key-icon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28800" y="1676400"/>
            <a:ext cx="419100" cy="266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7413" name="Picture 4" descr="key-icon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28800" y="2362200"/>
            <a:ext cx="419100" cy="266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3876688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18435" name="Text Placeholder 2"/>
          <p:cNvSpPr>
            <a:spLocks noGrp="1"/>
          </p:cNvSpPr>
          <p:nvPr>
            <p:ph type="body" idx="1"/>
          </p:nvPr>
        </p:nvSpPr>
        <p:spPr>
          <a:xfrm>
            <a:off x="1676400" y="1600201"/>
            <a:ext cx="7924800" cy="4525963"/>
          </a:xfrm>
        </p:spPr>
        <p:txBody>
          <a:bodyPr/>
          <a:lstStyle/>
          <a:p>
            <a:pPr lvl="1"/>
            <a:r>
              <a:rPr lang="en-US" altLang="en-US" b="1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Biology </a:t>
            </a:r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is the study of life. But what is life?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No single characteristic is enough to describe a living thing. Also, some nonliving things share one or more traits with organisms.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Some things, such as viruses, exist at the border between organisms and nonliving things.</a:t>
            </a:r>
          </a:p>
        </p:txBody>
      </p:sp>
    </p:spTree>
    <p:extLst>
      <p:ext uri="{BB962C8B-B14F-4D97-AF65-F5344CB8AC3E}">
        <p14:creationId xmlns:p14="http://schemas.microsoft.com/office/powerpoint/2010/main" val="34673363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19459" name="Text Placeholder 2"/>
          <p:cNvSpPr>
            <a:spLocks noGrp="1"/>
          </p:cNvSpPr>
          <p:nvPr>
            <p:ph type="body" idx="1"/>
          </p:nvPr>
        </p:nvSpPr>
        <p:spPr>
          <a:xfrm>
            <a:off x="1676400" y="1600201"/>
            <a:ext cx="85344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Despite these difficulties, we can list characteristics that most living things have in common. Both fish and coral, for example, show all the characteristics common to living things.</a:t>
            </a:r>
          </a:p>
        </p:txBody>
      </p:sp>
    </p:spTree>
    <p:extLst>
      <p:ext uri="{BB962C8B-B14F-4D97-AF65-F5344CB8AC3E}">
        <p14:creationId xmlns:p14="http://schemas.microsoft.com/office/powerpoint/2010/main" val="8858179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2048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Living things are based on a universal genetic code.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All organisms store the complex information they need to live, grow, and reproduce in a genetic code written in a molecule called </a:t>
            </a:r>
            <a:r>
              <a:rPr lang="en-US" altLang="en-US" b="1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DNA.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That information is copied and passed from parent to offspring and is almost identical in every organism on Earth.</a:t>
            </a:r>
          </a:p>
        </p:txBody>
      </p:sp>
      <p:pic>
        <p:nvPicPr>
          <p:cNvPr id="20484" name="Picture 2" descr="C:\Users\Alex\Desktop\Batch 4\Art\Art 3_18_09+\BIO10NAE_01_01_04_005_LRIM_01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1" y="4191000"/>
            <a:ext cx="9142413" cy="2286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90384951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21507" name="Text Placeholder 2"/>
          <p:cNvSpPr>
            <a:spLocks noGrp="1"/>
          </p:cNvSpPr>
          <p:nvPr>
            <p:ph type="body" idx="1"/>
          </p:nvPr>
        </p:nvSpPr>
        <p:spPr>
          <a:xfrm>
            <a:off x="1676400" y="1600201"/>
            <a:ext cx="80010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Living things grow and develop.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During development, a single fertilized egg divides again and again.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As these cells divide, they differentiate, which means they begin to look different from one another and to perform different functions.</a:t>
            </a:r>
          </a:p>
          <a:p>
            <a:pPr lvl="1"/>
            <a:endParaRPr lang="en-US" altLang="en-US" i="1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i="1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14224648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22531" name="Text Placeholder 2"/>
          <p:cNvSpPr>
            <a:spLocks noGrp="1"/>
          </p:cNvSpPr>
          <p:nvPr>
            <p:ph type="body" idx="1"/>
          </p:nvPr>
        </p:nvSpPr>
        <p:spPr>
          <a:xfrm>
            <a:off x="1676400" y="1600201"/>
            <a:ext cx="78486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Living things respond to their environment.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A </a:t>
            </a:r>
            <a:r>
              <a:rPr lang="en-US" altLang="en-US" b="1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stimulus </a:t>
            </a:r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is a signal to which an organism responds.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For example, some plants can produce unsavory chemicals to ward off caterpillars that feed on their leaves.</a:t>
            </a:r>
          </a:p>
        </p:txBody>
      </p:sp>
    </p:spTree>
    <p:extLst>
      <p:ext uri="{BB962C8B-B14F-4D97-AF65-F5344CB8AC3E}">
        <p14:creationId xmlns:p14="http://schemas.microsoft.com/office/powerpoint/2010/main" val="6726412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b="1" smtClean="0">
                <a:solidFill>
                  <a:srgbClr val="339966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Characteristics of Living Things</a:t>
            </a:r>
          </a:p>
        </p:txBody>
      </p:sp>
      <p:sp>
        <p:nvSpPr>
          <p:cNvPr id="23555" name="Text Placeholder 2"/>
          <p:cNvSpPr>
            <a:spLocks noGrp="1"/>
          </p:cNvSpPr>
          <p:nvPr>
            <p:ph type="body" idx="1"/>
          </p:nvPr>
        </p:nvSpPr>
        <p:spPr>
          <a:xfrm>
            <a:off x="1676400" y="1600201"/>
            <a:ext cx="8305800" cy="4525963"/>
          </a:xfrm>
        </p:spPr>
        <p:txBody>
          <a:bodyPr/>
          <a:lstStyle/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Living things reproduce, which means that they produce new similar organisms.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Most plants and animals engage in </a:t>
            </a:r>
            <a:r>
              <a:rPr lang="en-US" altLang="en-US" b="1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sexual reproduction,</a:t>
            </a:r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 in which cells from two parents unite to form the first cell of a new organism. </a:t>
            </a:r>
          </a:p>
          <a:p>
            <a:pPr lvl="1"/>
            <a:endParaRPr lang="en-US" altLang="en-US" smtClean="0">
              <a:solidFill>
                <a:srgbClr val="000000"/>
              </a:solidFill>
              <a:latin typeface="Arial" panose="020B0604020202020204" pitchFamily="34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  <a:p>
            <a:pPr lvl="1"/>
            <a:r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28329438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8546</TotalTime>
  <Words>76</Words>
  <Application>Microsoft Office PowerPoint</Application>
  <PresentationFormat>Widescreen</PresentationFormat>
  <Paragraphs>76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1" baseType="lpstr">
      <vt:lpstr>ＭＳ Ｐゴシック</vt:lpstr>
      <vt:lpstr>Arial</vt:lpstr>
      <vt:lpstr>Calibri</vt:lpstr>
      <vt:lpstr>Calibri Light</vt:lpstr>
      <vt:lpstr>Office Theme</vt:lpstr>
      <vt:lpstr>PowerPoint Presentation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Characteristics of Living Things</vt:lpstr>
      <vt:lpstr>Big Ideas in Biology</vt:lpstr>
    </vt:vector>
  </TitlesOfParts>
  <Company>Adams14.org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Roman-Wensing, Kayla</dc:creator>
  <cp:lastModifiedBy>Roman-Wensing, Kayla</cp:lastModifiedBy>
  <cp:revision>2</cp:revision>
  <dcterms:created xsi:type="dcterms:W3CDTF">2017-08-01T21:09:40Z</dcterms:created>
  <dcterms:modified xsi:type="dcterms:W3CDTF">2017-08-07T19:35:41Z</dcterms:modified>
</cp:coreProperties>
</file>

<file path=docProps/thumbnail.jpeg>
</file>